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260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8D74D0-B5DD-42FC-8AB3-AF5C96C5C5FE}" v="39" dt="2023-06-07T12:05:23.498"/>
    <p1510:client id="{749E4B78-3148-4C5C-A186-F5FB204BCBB6}" v="49" dt="2023-06-07T12:18:14.8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3" d="100"/>
          <a:sy n="53" d="100"/>
        </p:scale>
        <p:origin x="260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995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POITRIMOL" userId="e692283e-d310-4993-a7b3-8240f2d24b3f" providerId="ADAL" clId="{749E4B78-3148-4C5C-A186-F5FB204BCBB6}"/>
    <pc:docChg chg="undo custSel addSld delSld modSld addMainMaster delMainMaster modMainMaster">
      <pc:chgData name="Sarah POITRIMOL" userId="e692283e-d310-4993-a7b3-8240f2d24b3f" providerId="ADAL" clId="{749E4B78-3148-4C5C-A186-F5FB204BCBB6}" dt="2023-06-07T12:37:37.334" v="184" actId="20577"/>
      <pc:docMkLst>
        <pc:docMk/>
      </pc:docMkLst>
      <pc:sldChg chg="del">
        <pc:chgData name="Sarah POITRIMOL" userId="e692283e-d310-4993-a7b3-8240f2d24b3f" providerId="ADAL" clId="{749E4B78-3148-4C5C-A186-F5FB204BCBB6}" dt="2023-06-07T12:08:58.347" v="1" actId="47"/>
        <pc:sldMkLst>
          <pc:docMk/>
          <pc:sldMk cId="716535284" sldId="256"/>
        </pc:sldMkLst>
      </pc:sldChg>
      <pc:sldChg chg="modSp new del mod">
        <pc:chgData name="Sarah POITRIMOL" userId="e692283e-d310-4993-a7b3-8240f2d24b3f" providerId="ADAL" clId="{749E4B78-3148-4C5C-A186-F5FB204BCBB6}" dt="2023-06-07T12:14:25.968" v="94" actId="47"/>
        <pc:sldMkLst>
          <pc:docMk/>
          <pc:sldMk cId="2279174976" sldId="257"/>
        </pc:sldMkLst>
        <pc:spChg chg="mod">
          <ac:chgData name="Sarah POITRIMOL" userId="e692283e-d310-4993-a7b3-8240f2d24b3f" providerId="ADAL" clId="{749E4B78-3148-4C5C-A186-F5FB204BCBB6}" dt="2023-06-07T12:09:19.841" v="14" actId="20577"/>
          <ac:spMkLst>
            <pc:docMk/>
            <pc:sldMk cId="2279174976" sldId="257"/>
            <ac:spMk id="2" creationId="{54201217-18E7-6810-E3CE-ACB2B438C586}"/>
          </ac:spMkLst>
        </pc:spChg>
      </pc:sldChg>
      <pc:sldChg chg="new del">
        <pc:chgData name="Sarah POITRIMOL" userId="e692283e-d310-4993-a7b3-8240f2d24b3f" providerId="ADAL" clId="{749E4B78-3148-4C5C-A186-F5FB204BCBB6}" dt="2023-06-07T12:10:44.727" v="36" actId="47"/>
        <pc:sldMkLst>
          <pc:docMk/>
          <pc:sldMk cId="44989130" sldId="258"/>
        </pc:sldMkLst>
      </pc:sldChg>
      <pc:sldChg chg="new del">
        <pc:chgData name="Sarah POITRIMOL" userId="e692283e-d310-4993-a7b3-8240f2d24b3f" providerId="ADAL" clId="{749E4B78-3148-4C5C-A186-F5FB204BCBB6}" dt="2023-06-07T12:15:23.139" v="99" actId="47"/>
        <pc:sldMkLst>
          <pc:docMk/>
          <pc:sldMk cId="977464025" sldId="258"/>
        </pc:sldMkLst>
      </pc:sldChg>
      <pc:sldChg chg="modSp add del mod">
        <pc:chgData name="Sarah POITRIMOL" userId="e692283e-d310-4993-a7b3-8240f2d24b3f" providerId="ADAL" clId="{749E4B78-3148-4C5C-A186-F5FB204BCBB6}" dt="2023-06-07T12:09:20.997" v="15"/>
        <pc:sldMkLst>
          <pc:docMk/>
          <pc:sldMk cId="1642538697" sldId="258"/>
        </pc:sldMkLst>
        <pc:spChg chg="mod">
          <ac:chgData name="Sarah POITRIMOL" userId="e692283e-d310-4993-a7b3-8240f2d24b3f" providerId="ADAL" clId="{749E4B78-3148-4C5C-A186-F5FB204BCBB6}" dt="2023-06-07T12:09:19.642" v="13" actId="20577"/>
          <ac:spMkLst>
            <pc:docMk/>
            <pc:sldMk cId="1642538697" sldId="258"/>
            <ac:spMk id="2" creationId="{54201217-18E7-6810-E3CE-ACB2B438C586}"/>
          </ac:spMkLst>
        </pc:spChg>
      </pc:sldChg>
      <pc:sldChg chg="modSp new del mod">
        <pc:chgData name="Sarah POITRIMOL" userId="e692283e-d310-4993-a7b3-8240f2d24b3f" providerId="ADAL" clId="{749E4B78-3148-4C5C-A186-F5FB204BCBB6}" dt="2023-06-07T12:18:46.168" v="180" actId="47"/>
        <pc:sldMkLst>
          <pc:docMk/>
          <pc:sldMk cId="2741240134" sldId="259"/>
        </pc:sldMkLst>
        <pc:spChg chg="mod">
          <ac:chgData name="Sarah POITRIMOL" userId="e692283e-d310-4993-a7b3-8240f2d24b3f" providerId="ADAL" clId="{749E4B78-3148-4C5C-A186-F5FB204BCBB6}" dt="2023-06-07T12:16:26.420" v="136" actId="1076"/>
          <ac:spMkLst>
            <pc:docMk/>
            <pc:sldMk cId="2741240134" sldId="259"/>
            <ac:spMk id="3" creationId="{4B9D35A5-BA73-AFB2-BF02-93EFAD133E95}"/>
          </ac:spMkLst>
        </pc:spChg>
        <pc:spChg chg="mod">
          <ac:chgData name="Sarah POITRIMOL" userId="e692283e-d310-4993-a7b3-8240f2d24b3f" providerId="ADAL" clId="{749E4B78-3148-4C5C-A186-F5FB204BCBB6}" dt="2023-06-07T12:16:44.287" v="137" actId="255"/>
          <ac:spMkLst>
            <pc:docMk/>
            <pc:sldMk cId="2741240134" sldId="259"/>
            <ac:spMk id="4" creationId="{8A7635DA-EC6E-CA9D-C1CB-28410E8248F5}"/>
          </ac:spMkLst>
        </pc:spChg>
      </pc:sldChg>
      <pc:sldChg chg="new del">
        <pc:chgData name="Sarah POITRIMOL" userId="e692283e-d310-4993-a7b3-8240f2d24b3f" providerId="ADAL" clId="{749E4B78-3148-4C5C-A186-F5FB204BCBB6}" dt="2023-06-07T12:10:44.006" v="35" actId="47"/>
        <pc:sldMkLst>
          <pc:docMk/>
          <pc:sldMk cId="3692194906" sldId="259"/>
        </pc:sldMkLst>
      </pc:sldChg>
      <pc:sldChg chg="modSp new mod">
        <pc:chgData name="Sarah POITRIMOL" userId="e692283e-d310-4993-a7b3-8240f2d24b3f" providerId="ADAL" clId="{749E4B78-3148-4C5C-A186-F5FB204BCBB6}" dt="2023-06-07T12:37:37.334" v="184" actId="20577"/>
        <pc:sldMkLst>
          <pc:docMk/>
          <pc:sldMk cId="3658517439" sldId="260"/>
        </pc:sldMkLst>
        <pc:spChg chg="mod">
          <ac:chgData name="Sarah POITRIMOL" userId="e692283e-d310-4993-a7b3-8240f2d24b3f" providerId="ADAL" clId="{749E4B78-3148-4C5C-A186-F5FB204BCBB6}" dt="2023-06-07T12:37:37.334" v="184" actId="20577"/>
          <ac:spMkLst>
            <pc:docMk/>
            <pc:sldMk cId="3658517439" sldId="260"/>
            <ac:spMk id="3" creationId="{DCADCF8E-3957-DFFD-ED48-0A32A3D4AD5B}"/>
          </ac:spMkLst>
        </pc:spChg>
        <pc:spChg chg="mod">
          <ac:chgData name="Sarah POITRIMOL" userId="e692283e-d310-4993-a7b3-8240f2d24b3f" providerId="ADAL" clId="{749E4B78-3148-4C5C-A186-F5FB204BCBB6}" dt="2023-06-07T12:18:57.604" v="182" actId="14100"/>
          <ac:spMkLst>
            <pc:docMk/>
            <pc:sldMk cId="3658517439" sldId="260"/>
            <ac:spMk id="4" creationId="{F25DB60C-D5DC-9440-1C31-05119C792421}"/>
          </ac:spMkLst>
        </pc:spChg>
      </pc:sldChg>
      <pc:sldMasterChg chg="addSldLayout delSldLayout modSldLayout">
        <pc:chgData name="Sarah POITRIMOL" userId="e692283e-d310-4993-a7b3-8240f2d24b3f" providerId="ADAL" clId="{749E4B78-3148-4C5C-A186-F5FB204BCBB6}" dt="2023-06-07T12:18:36.935" v="178" actId="14100"/>
        <pc:sldMasterMkLst>
          <pc:docMk/>
          <pc:sldMasterMk cId="2097364598" sldId="2147483660"/>
        </pc:sldMasterMkLst>
        <pc:sldLayoutChg chg="addSp delSp modSp mod">
          <pc:chgData name="Sarah POITRIMOL" userId="e692283e-d310-4993-a7b3-8240f2d24b3f" providerId="ADAL" clId="{749E4B78-3148-4C5C-A186-F5FB204BCBB6}" dt="2023-06-07T12:18:36.935" v="178" actId="14100"/>
          <pc:sldLayoutMkLst>
            <pc:docMk/>
            <pc:sldMasterMk cId="2097364598" sldId="2147483660"/>
            <pc:sldLayoutMk cId="1290652519" sldId="2147483661"/>
          </pc:sldLayoutMkLst>
          <pc:spChg chg="add del mod">
            <ac:chgData name="Sarah POITRIMOL" userId="e692283e-d310-4993-a7b3-8240f2d24b3f" providerId="ADAL" clId="{749E4B78-3148-4C5C-A186-F5FB204BCBB6}" dt="2023-06-07T12:14:52.479" v="96" actId="478"/>
            <ac:spMkLst>
              <pc:docMk/>
              <pc:sldMasterMk cId="2097364598" sldId="2147483660"/>
              <pc:sldLayoutMk cId="1290652519" sldId="2147483661"/>
              <ac:spMk id="3" creationId="{FE9EE0C9-AC5F-983E-1E54-685C077E1405}"/>
            </ac:spMkLst>
          </pc:spChg>
          <pc:spChg chg="add del mod">
            <ac:chgData name="Sarah POITRIMOL" userId="e692283e-d310-4993-a7b3-8240f2d24b3f" providerId="ADAL" clId="{749E4B78-3148-4C5C-A186-F5FB204BCBB6}" dt="2023-06-07T12:12:48.521" v="57" actId="478"/>
            <ac:spMkLst>
              <pc:docMk/>
              <pc:sldMasterMk cId="2097364598" sldId="2147483660"/>
              <pc:sldLayoutMk cId="1290652519" sldId="2147483661"/>
              <ac:spMk id="4" creationId="{2BC85183-2720-4669-9A9A-BD2BABA3545F}"/>
            </ac:spMkLst>
          </pc:spChg>
          <pc:spChg chg="add del mod">
            <ac:chgData name="Sarah POITRIMOL" userId="e692283e-d310-4993-a7b3-8240f2d24b3f" providerId="ADAL" clId="{749E4B78-3148-4C5C-A186-F5FB204BCBB6}" dt="2023-06-07T12:12:57.407" v="60" actId="478"/>
            <ac:spMkLst>
              <pc:docMk/>
              <pc:sldMasterMk cId="2097364598" sldId="2147483660"/>
              <pc:sldLayoutMk cId="1290652519" sldId="2147483661"/>
              <ac:spMk id="5" creationId="{90958BD0-D9AF-4702-B6A1-0207693340FC}"/>
            </ac:spMkLst>
          </pc:spChg>
          <pc:spChg chg="add del">
            <ac:chgData name="Sarah POITRIMOL" userId="e692283e-d310-4993-a7b3-8240f2d24b3f" providerId="ADAL" clId="{749E4B78-3148-4C5C-A186-F5FB204BCBB6}" dt="2023-06-07T12:13:02.407" v="61" actId="11529"/>
            <ac:spMkLst>
              <pc:docMk/>
              <pc:sldMasterMk cId="2097364598" sldId="2147483660"/>
              <pc:sldLayoutMk cId="1290652519" sldId="2147483661"/>
              <ac:spMk id="6" creationId="{489FFBB1-EE21-7AED-DED3-557DBC15A784}"/>
            </ac:spMkLst>
          </pc:spChg>
          <pc:spChg chg="del mod">
            <ac:chgData name="Sarah POITRIMOL" userId="e692283e-d310-4993-a7b3-8240f2d24b3f" providerId="ADAL" clId="{749E4B78-3148-4C5C-A186-F5FB204BCBB6}" dt="2023-06-07T12:10:25.937" v="30" actId="478"/>
            <ac:spMkLst>
              <pc:docMk/>
              <pc:sldMasterMk cId="2097364598" sldId="2147483660"/>
              <pc:sldLayoutMk cId="1290652519" sldId="2147483661"/>
              <ac:spMk id="7" creationId="{EF274D32-9D2C-204E-BD72-EB9357F405A5}"/>
            </ac:spMkLst>
          </pc:spChg>
          <pc:spChg chg="del">
            <ac:chgData name="Sarah POITRIMOL" userId="e692283e-d310-4993-a7b3-8240f2d24b3f" providerId="ADAL" clId="{749E4B78-3148-4C5C-A186-F5FB204BCBB6}" dt="2023-06-07T12:14:54.838" v="97" actId="478"/>
            <ac:spMkLst>
              <pc:docMk/>
              <pc:sldMasterMk cId="2097364598" sldId="2147483660"/>
              <pc:sldLayoutMk cId="1290652519" sldId="2147483661"/>
              <ac:spMk id="8" creationId="{B6CEC2AD-3E49-DFD8-AB59-EDBFB8FD0F71}"/>
            </ac:spMkLst>
          </pc:spChg>
          <pc:spChg chg="add mod">
            <ac:chgData name="Sarah POITRIMOL" userId="e692283e-d310-4993-a7b3-8240f2d24b3f" providerId="ADAL" clId="{749E4B78-3148-4C5C-A186-F5FB204BCBB6}" dt="2023-06-07T12:17:42.799" v="146" actId="255"/>
            <ac:spMkLst>
              <pc:docMk/>
              <pc:sldMasterMk cId="2097364598" sldId="2147483660"/>
              <pc:sldLayoutMk cId="1290652519" sldId="2147483661"/>
              <ac:spMk id="9" creationId="{1C7F12FB-22CE-49C2-0295-0550DEC07A5F}"/>
            </ac:spMkLst>
          </pc:spChg>
          <pc:spChg chg="add del">
            <ac:chgData name="Sarah POITRIMOL" userId="e692283e-d310-4993-a7b3-8240f2d24b3f" providerId="ADAL" clId="{749E4B78-3148-4C5C-A186-F5FB204BCBB6}" dt="2023-06-07T12:14:35.099" v="95" actId="11529"/>
            <ac:spMkLst>
              <pc:docMk/>
              <pc:sldMasterMk cId="2097364598" sldId="2147483660"/>
              <pc:sldLayoutMk cId="1290652519" sldId="2147483661"/>
              <ac:spMk id="10" creationId="{65A7B932-2814-5F53-2299-CBA1294B36C6}"/>
            </ac:spMkLst>
          </pc:spChg>
          <pc:spChg chg="add mod">
            <ac:chgData name="Sarah POITRIMOL" userId="e692283e-d310-4993-a7b3-8240f2d24b3f" providerId="ADAL" clId="{749E4B78-3148-4C5C-A186-F5FB204BCBB6}" dt="2023-06-07T12:18:36.935" v="178" actId="14100"/>
            <ac:spMkLst>
              <pc:docMk/>
              <pc:sldMasterMk cId="2097364598" sldId="2147483660"/>
              <pc:sldLayoutMk cId="1290652519" sldId="2147483661"/>
              <ac:spMk id="11" creationId="{025E3403-ADA3-8D10-1CF7-EDE490E4B79A}"/>
            </ac:spMkLst>
          </pc:spChg>
        </pc:sldLayoutChg>
        <pc:sldLayoutChg chg="new del mod">
          <pc:chgData name="Sarah POITRIMOL" userId="e692283e-d310-4993-a7b3-8240f2d24b3f" providerId="ADAL" clId="{749E4B78-3148-4C5C-A186-F5FB204BCBB6}" dt="2023-06-07T12:11:18.717" v="51" actId="2696"/>
          <pc:sldLayoutMkLst>
            <pc:docMk/>
            <pc:sldMasterMk cId="2097364598" sldId="2147483660"/>
            <pc:sldLayoutMk cId="2601457016" sldId="2147483662"/>
          </pc:sldLayoutMkLst>
        </pc:sldLayoutChg>
      </pc:sldMasterChg>
      <pc:sldMasterChg chg="del delSldLayout">
        <pc:chgData name="Sarah POITRIMOL" userId="e692283e-d310-4993-a7b3-8240f2d24b3f" providerId="ADAL" clId="{749E4B78-3148-4C5C-A186-F5FB204BCBB6}" dt="2023-06-07T12:14:12.828" v="92" actId="2696"/>
        <pc:sldMasterMkLst>
          <pc:docMk/>
          <pc:sldMasterMk cId="86577042" sldId="2147483662"/>
        </pc:sldMasterMkLst>
        <pc:sldLayoutChg chg="del">
          <pc:chgData name="Sarah POITRIMOL" userId="e692283e-d310-4993-a7b3-8240f2d24b3f" providerId="ADAL" clId="{749E4B78-3148-4C5C-A186-F5FB204BCBB6}" dt="2023-06-07T12:14:12.828" v="91" actId="2696"/>
          <pc:sldLayoutMkLst>
            <pc:docMk/>
            <pc:sldMasterMk cId="86577042" sldId="2147483662"/>
            <pc:sldLayoutMk cId="2058747915" sldId="2147483663"/>
          </pc:sldLayoutMkLst>
        </pc:sldLayoutChg>
      </pc:sldMasterChg>
      <pc:sldMasterChg chg="new del mod addSldLayout delSldLayout">
        <pc:chgData name="Sarah POITRIMOL" userId="e692283e-d310-4993-a7b3-8240f2d24b3f" providerId="ADAL" clId="{749E4B78-3148-4C5C-A186-F5FB204BCBB6}" dt="2023-06-07T12:09:53.687" v="28" actId="2696"/>
        <pc:sldMasterMkLst>
          <pc:docMk/>
          <pc:sldMasterMk cId="434334571" sldId="2147483662"/>
        </pc:sldMasterMkLst>
        <pc:sldLayoutChg chg="new del replId">
          <pc:chgData name="Sarah POITRIMOL" userId="e692283e-d310-4993-a7b3-8240f2d24b3f" providerId="ADAL" clId="{749E4B78-3148-4C5C-A186-F5FB204BCBB6}" dt="2023-06-07T12:09:53.649" v="17" actId="2696"/>
          <pc:sldLayoutMkLst>
            <pc:docMk/>
            <pc:sldMasterMk cId="434334571" sldId="2147483662"/>
            <pc:sldLayoutMk cId="232948359" sldId="2147483663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09:53.657" v="18" actId="2696"/>
          <pc:sldLayoutMkLst>
            <pc:docMk/>
            <pc:sldMasterMk cId="434334571" sldId="2147483662"/>
            <pc:sldLayoutMk cId="1576399401" sldId="2147483664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09:53.657" v="19" actId="2696"/>
          <pc:sldLayoutMkLst>
            <pc:docMk/>
            <pc:sldMasterMk cId="434334571" sldId="2147483662"/>
            <pc:sldLayoutMk cId="4042711084" sldId="2147483665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09:53.657" v="20" actId="2696"/>
          <pc:sldLayoutMkLst>
            <pc:docMk/>
            <pc:sldMasterMk cId="434334571" sldId="2147483662"/>
            <pc:sldLayoutMk cId="954972997" sldId="2147483666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09:53.667" v="21" actId="2696"/>
          <pc:sldLayoutMkLst>
            <pc:docMk/>
            <pc:sldMasterMk cId="434334571" sldId="2147483662"/>
            <pc:sldLayoutMk cId="464383096" sldId="2147483667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09:53.667" v="22" actId="2696"/>
          <pc:sldLayoutMkLst>
            <pc:docMk/>
            <pc:sldMasterMk cId="434334571" sldId="2147483662"/>
            <pc:sldLayoutMk cId="653689159" sldId="2147483668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09:53.672" v="23" actId="2696"/>
          <pc:sldLayoutMkLst>
            <pc:docMk/>
            <pc:sldMasterMk cId="434334571" sldId="2147483662"/>
            <pc:sldLayoutMk cId="2277342280" sldId="2147483669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09:53.677" v="24" actId="2696"/>
          <pc:sldLayoutMkLst>
            <pc:docMk/>
            <pc:sldMasterMk cId="434334571" sldId="2147483662"/>
            <pc:sldLayoutMk cId="3032938921" sldId="2147483670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09:53.681" v="25" actId="2696"/>
          <pc:sldLayoutMkLst>
            <pc:docMk/>
            <pc:sldMasterMk cId="434334571" sldId="2147483662"/>
            <pc:sldLayoutMk cId="3266419924" sldId="2147483671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09:53.681" v="26" actId="2696"/>
          <pc:sldLayoutMkLst>
            <pc:docMk/>
            <pc:sldMasterMk cId="434334571" sldId="2147483662"/>
            <pc:sldLayoutMk cId="700577934" sldId="2147483672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09:53.687" v="27" actId="2696"/>
          <pc:sldLayoutMkLst>
            <pc:docMk/>
            <pc:sldMasterMk cId="434334571" sldId="2147483662"/>
            <pc:sldLayoutMk cId="4161728119" sldId="2147483673"/>
          </pc:sldLayoutMkLst>
        </pc:sldLayoutChg>
      </pc:sldMasterChg>
      <pc:sldMasterChg chg="new del mod addSldLayout delSldLayout">
        <pc:chgData name="Sarah POITRIMOL" userId="e692283e-d310-4993-a7b3-8240f2d24b3f" providerId="ADAL" clId="{749E4B78-3148-4C5C-A186-F5FB204BCBB6}" dt="2023-06-07T12:13:42.678" v="90" actId="2696"/>
        <pc:sldMasterMkLst>
          <pc:docMk/>
          <pc:sldMasterMk cId="1359506057" sldId="2147483662"/>
        </pc:sldMasterMkLst>
        <pc:sldLayoutChg chg="new del replId">
          <pc:chgData name="Sarah POITRIMOL" userId="e692283e-d310-4993-a7b3-8240f2d24b3f" providerId="ADAL" clId="{749E4B78-3148-4C5C-A186-F5FB204BCBB6}" dt="2023-06-07T12:13:42.640" v="79" actId="2696"/>
          <pc:sldLayoutMkLst>
            <pc:docMk/>
            <pc:sldMasterMk cId="1359506057" sldId="2147483662"/>
            <pc:sldLayoutMk cId="2166662097" sldId="2147483663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3:42.640" v="80" actId="2696"/>
          <pc:sldLayoutMkLst>
            <pc:docMk/>
            <pc:sldMasterMk cId="1359506057" sldId="2147483662"/>
            <pc:sldLayoutMk cId="3632678755" sldId="2147483664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3:42.648" v="81" actId="2696"/>
          <pc:sldLayoutMkLst>
            <pc:docMk/>
            <pc:sldMasterMk cId="1359506057" sldId="2147483662"/>
            <pc:sldLayoutMk cId="3927494247" sldId="2147483665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3:42.648" v="82" actId="2696"/>
          <pc:sldLayoutMkLst>
            <pc:docMk/>
            <pc:sldMasterMk cId="1359506057" sldId="2147483662"/>
            <pc:sldLayoutMk cId="382506589" sldId="2147483666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3:42.656" v="83" actId="2696"/>
          <pc:sldLayoutMkLst>
            <pc:docMk/>
            <pc:sldMasterMk cId="1359506057" sldId="2147483662"/>
            <pc:sldLayoutMk cId="2158049684" sldId="2147483667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3:42.658" v="84" actId="2696"/>
          <pc:sldLayoutMkLst>
            <pc:docMk/>
            <pc:sldMasterMk cId="1359506057" sldId="2147483662"/>
            <pc:sldLayoutMk cId="4083643182" sldId="2147483668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3:42.658" v="85" actId="2696"/>
          <pc:sldLayoutMkLst>
            <pc:docMk/>
            <pc:sldMasterMk cId="1359506057" sldId="2147483662"/>
            <pc:sldLayoutMk cId="3352739671" sldId="2147483669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3:42.658" v="86" actId="2696"/>
          <pc:sldLayoutMkLst>
            <pc:docMk/>
            <pc:sldMasterMk cId="1359506057" sldId="2147483662"/>
            <pc:sldLayoutMk cId="3251777973" sldId="2147483670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3:42.668" v="87" actId="2696"/>
          <pc:sldLayoutMkLst>
            <pc:docMk/>
            <pc:sldMasterMk cId="1359506057" sldId="2147483662"/>
            <pc:sldLayoutMk cId="800624584" sldId="2147483671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3:42.672" v="88" actId="2696"/>
          <pc:sldLayoutMkLst>
            <pc:docMk/>
            <pc:sldMasterMk cId="1359506057" sldId="2147483662"/>
            <pc:sldLayoutMk cId="1704765360" sldId="2147483672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3:42.672" v="89" actId="2696"/>
          <pc:sldLayoutMkLst>
            <pc:docMk/>
            <pc:sldMasterMk cId="1359506057" sldId="2147483662"/>
            <pc:sldLayoutMk cId="2235770971" sldId="2147483673"/>
          </pc:sldLayoutMkLst>
        </pc:sldLayoutChg>
      </pc:sldMasterChg>
      <pc:sldMasterChg chg="new del mod addSldLayout delSldLayout">
        <pc:chgData name="Sarah POITRIMOL" userId="e692283e-d310-4993-a7b3-8240f2d24b3f" providerId="ADAL" clId="{749E4B78-3148-4C5C-A186-F5FB204BCBB6}" dt="2023-06-07T12:11:05.917" v="49" actId="2696"/>
        <pc:sldMasterMkLst>
          <pc:docMk/>
          <pc:sldMasterMk cId="2710053767" sldId="2147483662"/>
        </pc:sldMasterMkLst>
        <pc:sldLayoutChg chg="new del replId">
          <pc:chgData name="Sarah POITRIMOL" userId="e692283e-d310-4993-a7b3-8240f2d24b3f" providerId="ADAL" clId="{749E4B78-3148-4C5C-A186-F5FB204BCBB6}" dt="2023-06-07T12:11:05.878" v="38" actId="2696"/>
          <pc:sldLayoutMkLst>
            <pc:docMk/>
            <pc:sldMasterMk cId="2710053767" sldId="2147483662"/>
            <pc:sldLayoutMk cId="4157604240" sldId="2147483663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1:05.886" v="39" actId="2696"/>
          <pc:sldLayoutMkLst>
            <pc:docMk/>
            <pc:sldMasterMk cId="2710053767" sldId="2147483662"/>
            <pc:sldLayoutMk cId="1449449744" sldId="2147483664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1:05.894" v="40" actId="2696"/>
          <pc:sldLayoutMkLst>
            <pc:docMk/>
            <pc:sldMasterMk cId="2710053767" sldId="2147483662"/>
            <pc:sldLayoutMk cId="2519365276" sldId="2147483665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1:05.897" v="41" actId="2696"/>
          <pc:sldLayoutMkLst>
            <pc:docMk/>
            <pc:sldMasterMk cId="2710053767" sldId="2147483662"/>
            <pc:sldLayoutMk cId="431240684" sldId="2147483666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1:05.897" v="42" actId="2696"/>
          <pc:sldLayoutMkLst>
            <pc:docMk/>
            <pc:sldMasterMk cId="2710053767" sldId="2147483662"/>
            <pc:sldLayoutMk cId="190330226" sldId="2147483667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1:05.897" v="43" actId="2696"/>
          <pc:sldLayoutMkLst>
            <pc:docMk/>
            <pc:sldMasterMk cId="2710053767" sldId="2147483662"/>
            <pc:sldLayoutMk cId="264572392" sldId="2147483668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1:05.907" v="44" actId="2696"/>
          <pc:sldLayoutMkLst>
            <pc:docMk/>
            <pc:sldMasterMk cId="2710053767" sldId="2147483662"/>
            <pc:sldLayoutMk cId="485036460" sldId="2147483669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1:05.910" v="45" actId="2696"/>
          <pc:sldLayoutMkLst>
            <pc:docMk/>
            <pc:sldMasterMk cId="2710053767" sldId="2147483662"/>
            <pc:sldLayoutMk cId="2141511086" sldId="2147483670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1:05.910" v="46" actId="2696"/>
          <pc:sldLayoutMkLst>
            <pc:docMk/>
            <pc:sldMasterMk cId="2710053767" sldId="2147483662"/>
            <pc:sldLayoutMk cId="1621967895" sldId="2147483671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1:05.917" v="47" actId="2696"/>
          <pc:sldLayoutMkLst>
            <pc:docMk/>
            <pc:sldMasterMk cId="2710053767" sldId="2147483662"/>
            <pc:sldLayoutMk cId="746899763" sldId="2147483672"/>
          </pc:sldLayoutMkLst>
        </pc:sldLayoutChg>
        <pc:sldLayoutChg chg="new del replId">
          <pc:chgData name="Sarah POITRIMOL" userId="e692283e-d310-4993-a7b3-8240f2d24b3f" providerId="ADAL" clId="{749E4B78-3148-4C5C-A186-F5FB204BCBB6}" dt="2023-06-07T12:11:05.917" v="48" actId="2696"/>
          <pc:sldLayoutMkLst>
            <pc:docMk/>
            <pc:sldMasterMk cId="2710053767" sldId="2147483662"/>
            <pc:sldLayoutMk cId="545710091" sldId="2147483673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F9201F9A-ED95-13C8-BD70-279C7E9120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6C04CAC-97F8-8BD9-5275-623A63BEF93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0144C5-79F3-44C8-AA90-146BABC1D6D6}" type="datetimeFigureOut">
              <a:rPr lang="fr-FR" smtClean="0"/>
              <a:t>07/06/2023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91FCDD5-BEA1-F9D8-DCD4-E770C5D3408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89806D8-BF57-F42B-712B-3B5B604EFA2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DD9B2-5DEE-4599-90E8-8C0F1B629CC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1087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DF2BD-C022-4B1C-BA91-530CB2C1654C}" type="datetimeFigureOut">
              <a:rPr lang="fr-FR" smtClean="0"/>
              <a:t>07/06/2023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2A7EDE-AE0A-4602-AD2F-8DBC5DB40B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4288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668106"/>
            <a:ext cx="7559674" cy="1130565"/>
          </a:xfrm>
          <a:prstGeom prst="rect">
            <a:avLst/>
          </a:prstGeom>
        </p:spPr>
        <p:txBody>
          <a:bodyPr anchor="t"/>
          <a:lstStyle>
            <a:lvl1pPr algn="ctr">
              <a:defRPr sz="3200"/>
            </a:lvl1pPr>
          </a:lstStyle>
          <a:p>
            <a:r>
              <a:rPr lang="fr-FR" dirty="0"/>
              <a:t>Lieu et adresse gymnase</a:t>
            </a:r>
            <a:endParaRPr lang="en-US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C7F12FB-22CE-49C2-0295-0550DEC07A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270868"/>
            <a:ext cx="7559674" cy="14493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025E3403-ADA3-8D10-1CF7-EDE490E4B7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-130628" y="8059647"/>
            <a:ext cx="7559675" cy="14493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fr-FR" dirty="0"/>
              <a:t>Détaillez vos actions</a:t>
            </a:r>
          </a:p>
        </p:txBody>
      </p:sp>
    </p:spTree>
    <p:extLst>
      <p:ext uri="{BB962C8B-B14F-4D97-AF65-F5344CB8AC3E}">
        <p14:creationId xmlns:p14="http://schemas.microsoft.com/office/powerpoint/2010/main" val="1290652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affiche, graphisme, capture d’écran&#10;&#10;Description générée automatiquement">
            <a:extLst>
              <a:ext uri="{FF2B5EF4-FFF2-40B4-BE49-F238E27FC236}">
                <a16:creationId xmlns:a16="http://schemas.microsoft.com/office/drawing/2014/main" id="{29B51D3F-4857-8568-4455-C4BFACB009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423"/>
            <a:ext cx="7559675" cy="1058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364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8FCEB4-8FCB-1296-65ED-B747A8A277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CADCF8E-3957-DFFD-ED48-0A32A3D4AD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25DB60C-D5DC-9440-1C31-05119C7924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8364447"/>
            <a:ext cx="7892873" cy="1449387"/>
          </a:xfrm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5851743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164</TotalTime>
  <Words>0</Words>
  <Application>Microsoft Office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Sarah POITRIMOL</dc:creator>
  <cp:lastModifiedBy>Sarah POITRIMOL</cp:lastModifiedBy>
  <cp:revision>2</cp:revision>
  <dcterms:created xsi:type="dcterms:W3CDTF">2023-06-07T09:52:11Z</dcterms:created>
  <dcterms:modified xsi:type="dcterms:W3CDTF">2023-06-07T12:37:47Z</dcterms:modified>
</cp:coreProperties>
</file>